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69D82-5D45-3C47-8ED4-81FE324111A4}" type="datetimeFigureOut">
              <a:rPr lang="en-US" smtClean="0"/>
              <a:t>9/11/11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E3E59-D77D-B441-832E-6DDF1C868F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5_U06_L06A_Espace_contextes_Surpris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20889" y="232343"/>
            <a:ext cx="7682276" cy="65732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Viviane Grebert</dc:creator>
  <cp:lastModifiedBy>Viviane Grebert</cp:lastModifiedBy>
  <cp:revision>1</cp:revision>
  <dcterms:created xsi:type="dcterms:W3CDTF">2011-09-11T20:27:21Z</dcterms:created>
  <dcterms:modified xsi:type="dcterms:W3CDTF">2011-09-11T20:29:06Z</dcterms:modified>
</cp:coreProperties>
</file>